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1/14/2024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lisenbeyin.net/ataturk-hayati-kisaca-oze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Bilgi yarışması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1848" y="819081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İç Anadolu Bölgesinde "K" harfiyle başlayan kaç il vardır?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  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 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1775" y="1197771"/>
            <a:ext cx="11011315" cy="4731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10-Gazi Osmanpaşa Üniversitesi hangi ilimizdedir?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Tokat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Manisa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Afyon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Kütahya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Bursa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8648" y="1040754"/>
            <a:ext cx="1097437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11-Gölge boyumuzun en kısa olduğu zaman ne zamandır?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Kuşluk vakti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Öğlen vakti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İkindi vakti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Akşam yaklaşırken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Güneş doğarken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484" y="846790"/>
            <a:ext cx="11011316" cy="405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12-Tek yumurta ikizi olan kadınlar tek yumurta ikizi olan erkeklerle evlenirse doğacak çocuklar genetik olarak birbirinin nesi olurlar?</a:t>
            </a:r>
            <a:endParaRPr lang="tr-TR" sz="39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Teyze çocuğu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Amca çocuğu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Yeğeni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Kardeşi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Hiçbir şeyi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9557" y="929917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13-Hangisi Anadolu'da düğün yemekleri arasında </a:t>
            </a:r>
            <a:r>
              <a:rPr lang="tr-TR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değildir?</a:t>
            </a:r>
            <a:endParaRPr lang="tr-TR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Yahni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Keşkek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Nohutlu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pilav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işkembe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çorbası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Tavuk-pilav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94" y="671299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14-Tohumdan filizlenmesi uzun sürmesine rağmen kısa sürede 40 metreye kadar uzayabilen ,tekstil, dekorasyon, mobilya işlerinde kullanılan </a:t>
            </a:r>
            <a:r>
              <a:rPr 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antibakteriyel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ağaç hangisidir?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Bambu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Kayın  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Ceviz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Yaykın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Kiraz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8102" y="92991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15-Hangi kelimenin hecelere ayrılışı doğrudur?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ilk-o-kul  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şil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ır-mak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nım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-e-li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se-mi-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-tu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ğaz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-i-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1776" y="1003807"/>
            <a:ext cx="10928188" cy="5415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16-Halk arasında "timsah stadyumu "olarak bilinen ve timsah şeklinde olan stadyum hangi şehirdedir?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Denizli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Bursa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Eskişehir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321" y="1049990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17-Hangi kelimenin sesteşi yoktur?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Çile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Kış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Yurt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0939" y="976099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18-Yazın kırlarda ve ekin tarlalarında açan kırmızı narin çiçek hangisidir?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 çiçeği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Gelincik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Sümbül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Papatya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Karanfil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2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8746" y="665018"/>
            <a:ext cx="8714509" cy="4705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1-Kahramanmaraş  hangi bölgemizde yer almaktadır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A)Akdeniz bölgesi      </a:t>
            </a:r>
          </a:p>
          <a:p>
            <a:pPr marL="0" indent="0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B)Doğu Anadolu bölgesi     </a:t>
            </a:r>
          </a:p>
          <a:p>
            <a:pPr marL="0" indent="0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C)Güneydoğu Anadolu bölgesi    </a:t>
            </a:r>
          </a:p>
          <a:p>
            <a:pPr marL="0" indent="0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İç Anadolu bölgesi    </a:t>
            </a:r>
          </a:p>
          <a:p>
            <a:pPr marL="0" indent="0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E)Ege bölgesi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3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484" y="1197771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19-Hangi isimde bir saat türü yok?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 saati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Duvar saati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saati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Güneş saati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 saati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321" y="1271663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ClrTx/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20-Kırmızı ve sarı renklerinin karışımından hangi renk elde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edilir?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Turuncu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Siyah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Yeşil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Bordo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7047" y="735954"/>
            <a:ext cx="11196043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21-"Geldim Gördüm Yendim" anlamına gelen "</a:t>
            </a:r>
            <a:r>
              <a:rPr 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Vici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sözünü hangi hükümdar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söylemiştir?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Platon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Julius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Sezar   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Alparslan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Albert Einstein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575" y="1262426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22-Bir basketbol maçında bir oyuncu kaç faul alırsa oyun dışında kalır?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8720" y="717479"/>
            <a:ext cx="10743461" cy="4907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23-Sırbıstan, Karadağ, </a:t>
            </a:r>
            <a:r>
              <a:rPr 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Hırvatıstan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Bosna Hersek gibi ülkelerin dağılmadan önce oluşturdukları devletin adı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nedir?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Yugoslavya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Sovyetler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Birliği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Ukrayna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Bulgaristan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4138" y="1059226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24-’Sanat Güneşi’’ olarak adlandırdığımız ünlü sanatçımız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kimdir?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Bülent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Ersoy 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Tarkan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Orhan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Gencebay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Zeki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Müren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Ferdi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Tayfur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393" y="1170063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25-TBMM kararıyla 1 Ocak 2005 tarihinde Türk Lirasından kaç sıfır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atılmıştır?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          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>
                <a:solidFill>
                  <a:srgbClr val="FF0000"/>
                </a:solidFill>
              </a:rPr>
              <a:t>cevaplar</a:t>
            </a:r>
            <a:endParaRPr lang="tr-TR" sz="8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394" y="1927444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1-A		2-C 		3-D		4-D		5-A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6-A 		7-A		8-B		9-E		10-A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11-B		12-D 	13-D	14-A	15-D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16-C 	17-E	18-B	19-E	20-A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21-C	22-A	23-A	24-D	25-A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597" y="514281"/>
            <a:ext cx="11694806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2-İkisi şubat ayı sonu ve biri mart  başında  olmak üzere birer hafta arayla oluştuğuna inanılan sıcaklık yükselişi olarak tarif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ettiğimiz "cemre« </a:t>
            </a:r>
            <a:r>
              <a:rPr lang="tr-TR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düşüş sırası nasıldır?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A)suya, toprağa, havaya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B)toprağa, havaya, suya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C)havaya, suya, toprağa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D)havaya, toprağa, suya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E)suya, havaya, toprağa</a:t>
            </a: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689773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tr-TR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Mustafa Kemal Atatürk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’ün Nüfusa Kayıtlı Olduğu İl Hangisidir?</a:t>
            </a:r>
          </a:p>
          <a:p>
            <a:pPr marL="0" indent="0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Bursa       </a:t>
            </a:r>
          </a:p>
          <a:p>
            <a:pPr marL="0" indent="0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Ankara          </a:t>
            </a:r>
          </a:p>
          <a:p>
            <a:pPr marL="0" indent="0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İstanbul              </a:t>
            </a:r>
          </a:p>
          <a:p>
            <a:pPr marL="0" indent="0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Gaziantep       </a:t>
            </a:r>
          </a:p>
          <a:p>
            <a:pPr marL="0" indent="0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E)Samsun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920681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4-Yedi renkten oluşan gökkuşağının ortasındaki renk hangisidir?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sarı   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kırmızı     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mavi    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yeşil   </a:t>
            </a:r>
          </a:p>
          <a:p>
            <a:pPr marL="742950" indent="-742950">
              <a:buClr>
                <a:schemeClr val="tx1"/>
              </a:buClr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turuncu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57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9470" y="412680"/>
            <a:ext cx="11353061" cy="532310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5-"Lâmı cimi yok" deyiminde geçen ve eski metinlerde kısaltma olarak kullanılan "lâm" ve "cim", hangi anlama gelen Arapça kökenli iki kelimenin kısaltmasıdır?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"Uygun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değil" ve "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uygun«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"Komşu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ve "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misafir«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"Ucuz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ve "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pahalı«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"Geçmiş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ve "gelecek"</a:t>
            </a: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"başı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ve "sonu"</a:t>
            </a:r>
          </a:p>
        </p:txBody>
      </p:sp>
    </p:spTree>
    <p:extLst>
      <p:ext uri="{BB962C8B-B14F-4D97-AF65-F5344CB8AC3E}">
        <p14:creationId xmlns:p14="http://schemas.microsoft.com/office/powerpoint/2010/main" val="14719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3520" y="1096171"/>
            <a:ext cx="10058400" cy="40507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6-Yer kabuğu üzerindeki bir yerin deniz seviyesine göre ölçülen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yüksekliği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yerin 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nesidir?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Rakımı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İzotopu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Debisi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zdüşümü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4284" y="1160827"/>
            <a:ext cx="10058400" cy="405079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7-"Geçti Bor'un pazarı" atasözünde adı geçen Bor, hangi ilin bir ilçesidir?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fontAlgn="base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Niğde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fontAlgn="base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Nevşehir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fontAlgn="base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Kırşehir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fontAlgn="base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Aksaray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fontAlgn="base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Kırıkkale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8030" y="948389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8-Hangisinin denize kıyısı 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vardır?</a:t>
            </a: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Uludağ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Samandağ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Elmadağ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Emirdağ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ClrTx/>
              <a:buFont typeface="+mj-lt"/>
              <a:buAutoNum type="alphaUcPeriod"/>
            </a:pP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Çiçekdağ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38</TotalTime>
  <Words>519</Words>
  <Application>Microsoft Office PowerPoint</Application>
  <PresentationFormat>Geniş ekran</PresentationFormat>
  <Paragraphs>158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Rockwell</vt:lpstr>
      <vt:lpstr>Rockwell Condensed</vt:lpstr>
      <vt:lpstr>Times New Roman</vt:lpstr>
      <vt:lpstr>Wingdings</vt:lpstr>
      <vt:lpstr>Wood Type Yazı Tipi</vt:lpstr>
      <vt:lpstr>Bilgi yarışması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cevaplar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yarışması</dc:title>
  <dc:creator>hp</dc:creator>
  <cp:lastModifiedBy>hp</cp:lastModifiedBy>
  <cp:revision>21</cp:revision>
  <dcterms:created xsi:type="dcterms:W3CDTF">2024-01-14T19:14:56Z</dcterms:created>
  <dcterms:modified xsi:type="dcterms:W3CDTF">2024-01-14T19:53:31Z</dcterms:modified>
</cp:coreProperties>
</file>